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4" r:id="rId6"/>
    <p:sldId id="259" r:id="rId7"/>
    <p:sldId id="263" r:id="rId8"/>
    <p:sldId id="26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0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5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6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5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9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5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6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4910-B457-4499-B678-373A0260C52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352CC-156A-4463-895F-B26378D03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9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4;&#1082;&#1091;&#1076;&#1078;&#1072;&#1074;&#1072;%20videoplayback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5;&#1088;&#1077;&#1079;&#1077;&#1085;&#1090;&#1072;&#1094;&#1080;&#1103;%20'%20&#1044;&#1077;&#1090;&#1080;%20&#1074;&#1086;&#1081;&#1085;&#1099;'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218289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056" cy="658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stvu.com/_p/a/a/s/2/as2l54bhkp0f9sfm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b="17008"/>
          <a:stretch/>
        </p:blipFill>
        <p:spPr bwMode="auto">
          <a:xfrm>
            <a:off x="251520" y="1001405"/>
            <a:ext cx="4699070" cy="26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53"/>
            <a:ext cx="8003232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 была война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693692"/>
            <a:ext cx="6120680" cy="347972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Мирное небо над крепостью Бреста,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тесной квартире счастливые лица.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Вальс. Политрук приглашает невесту,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Новенький кубик блестит на петлице.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окном, за окном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новолунья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Шепчутся с Бугом плакучие ивы.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сорок первый, начало июня.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ещё живы, все ещё живы,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ещё живы, все, все, все.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klinci.ru/upload/gallery/145344866251236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76" y="1035055"/>
            <a:ext cx="3909004" cy="26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Год 1941-й, 22 июня</a:t>
            </a:r>
            <a:endParaRPr lang="ru-RU" sz="4800" b="1" dirty="0"/>
          </a:p>
        </p:txBody>
      </p:sp>
      <p:pic>
        <p:nvPicPr>
          <p:cNvPr id="2050" name="Picture 2" descr="https://www.pravmir.ru/wp-content/uploads/2011/06/tmp4FF-10-580x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98" y="1356686"/>
            <a:ext cx="7523726" cy="52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150618" cy="142617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На одной из застав </a:t>
            </a:r>
            <a:br>
              <a:rPr lang="ru-RU" sz="2400" b="1" dirty="0" smtClean="0"/>
            </a:br>
            <a:r>
              <a:rPr lang="ru-RU" sz="2400" b="1" dirty="0" smtClean="0"/>
              <a:t>на западной границе СССР </a:t>
            </a:r>
            <a:br>
              <a:rPr lang="ru-RU" sz="2400" b="1" dirty="0" smtClean="0"/>
            </a:br>
            <a:r>
              <a:rPr lang="ru-RU" sz="2400" b="1" dirty="0" smtClean="0"/>
              <a:t>20 июня 1941 года</a:t>
            </a:r>
            <a:endParaRPr lang="ru-RU" sz="2400" b="1" dirty="0"/>
          </a:p>
        </p:txBody>
      </p:sp>
      <p:pic>
        <p:nvPicPr>
          <p:cNvPr id="6146" name="Picture 2" descr="https://www.pravmir.ru/wp-content/uploads/2011/06/9f18e1f9b1a4efa7a62cf9d5119_prev-466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62586" cy="49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89599" y="118790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Немецкие солдаты пересекают государственную границу СССР. 22.06.1941</a:t>
            </a:r>
            <a:endParaRPr lang="ru-RU" sz="2400" b="1" dirty="0"/>
          </a:p>
        </p:txBody>
      </p:sp>
      <p:pic>
        <p:nvPicPr>
          <p:cNvPr id="6148" name="Picture 4" descr="https://www.pravmir.ru/wp-content/uploads/2011/06/7427cfdff411c3ea2490e1c81e1_prev-443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99" y="1726668"/>
            <a:ext cx="3643511" cy="493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63359/01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pravmir.ru/wp-content/uploads/2011/06/war_01-580x38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4" y="548680"/>
            <a:ext cx="8491988" cy="556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b29/0015f0a0-685041fc/64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1340767"/>
            <a:ext cx="3840427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8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долгих года…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1793" y="4266575"/>
            <a:ext cx="5022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плечо уставший автомат…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 ним за годы долгие сроднился,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мир войны неведомый открылся: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– жестокий и ненужный ад.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Молчит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кукушечка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мне ведь скоро в бой.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что ей стоит мне годков подбросить!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дай Господь, шальная пуля скосит.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 вещая, поговори со мной.</a:t>
            </a:r>
          </a:p>
        </p:txBody>
      </p:sp>
      <p:pic>
        <p:nvPicPr>
          <p:cNvPr id="2052" name="Picture 4" descr="https://ruspekh.ru/images/articles/43608/1944_06_11-035-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88" y="1340767"/>
            <a:ext cx="4371483" cy="28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в сердцах живет…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russiancouncil.ru/upload/iblock/8b6/malinova0_1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6893" b="3929"/>
          <a:stretch/>
        </p:blipFill>
        <p:spPr bwMode="auto">
          <a:xfrm>
            <a:off x="251520" y="980728"/>
            <a:ext cx="4473953" cy="29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uganaylar.ru/images/uploads/news/2019/1/31/b16db2c67cfe4035ef5f1ba4ea3fdca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7158"/>
          <a:stretch/>
        </p:blipFill>
        <p:spPr bwMode="auto">
          <a:xfrm>
            <a:off x="4107542" y="980728"/>
            <a:ext cx="4784937" cy="31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845020/v845020943/842b3/c7PzHmEXe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40" y="3882962"/>
            <a:ext cx="4414539" cy="28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bs.twimg.com/media/CiBx6ueWMAAdBS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"/>
          <a:stretch/>
        </p:blipFill>
        <p:spPr bwMode="auto">
          <a:xfrm>
            <a:off x="251520" y="2865137"/>
            <a:ext cx="4226420" cy="38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56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Тема Office</vt:lpstr>
      <vt:lpstr>Презентация PowerPoint</vt:lpstr>
      <vt:lpstr>Завтра была война</vt:lpstr>
      <vt:lpstr>Год 1941-й, 22 июня</vt:lpstr>
      <vt:lpstr>На одной из застав  на западной границе СССР  20 июня 1941 года</vt:lpstr>
      <vt:lpstr>Презентация PowerPoint</vt:lpstr>
      <vt:lpstr>Презентация PowerPoint</vt:lpstr>
      <vt:lpstr>Четыре долгих года…</vt:lpstr>
      <vt:lpstr>Память в сердцах живет…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16</cp:revision>
  <dcterms:created xsi:type="dcterms:W3CDTF">2019-04-21T08:44:08Z</dcterms:created>
  <dcterms:modified xsi:type="dcterms:W3CDTF">2020-05-19T12:29:32Z</dcterms:modified>
</cp:coreProperties>
</file>